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2"/>
  </p:normalViewPr>
  <p:slideViewPr>
    <p:cSldViewPr snapToGrid="0" snapToObjects="1">
      <p:cViewPr>
        <p:scale>
          <a:sx n="140" d="100"/>
          <a:sy n="140" d="100"/>
        </p:scale>
        <p:origin x="1136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Produce a good shopping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Give the user the most enjoyable experience.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Allows</a:t>
            </a:r>
            <a:r>
              <a:rPr lang="en-US" baseline="0" dirty="0" smtClean="0"/>
              <a:t> consumers with low technical skill to be able to use.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  <p:cxnSp>
        <p:nvCxnSpPr>
          <p:cNvPr id="3" name="Straight Arrow Connector 2"/>
          <p:cNvCxnSpPr/>
          <p:nvPr/>
        </p:nvCxnSpPr>
        <p:spPr>
          <a:xfrm>
            <a:off x="5943707" y="2607733"/>
            <a:ext cx="0" cy="29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971032" y="3611880"/>
            <a:ext cx="108" cy="35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393</TotalTime>
  <Words>350</Words>
  <Application>Microsoft Macintosh PowerPoint</Application>
  <PresentationFormat>Widescreen</PresentationFormat>
  <Paragraphs>106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Parallax</vt:lpstr>
      <vt:lpstr>Project Non-GMO</vt:lpstr>
      <vt:lpstr>Background</vt:lpstr>
      <vt:lpstr>Our Vision</vt:lpstr>
      <vt:lpstr>PowerPoint Presentation</vt:lpstr>
      <vt:lpstr>Our Struggles</vt:lpstr>
      <vt:lpstr>PowerPoint Presentation</vt:lpstr>
      <vt:lpstr>PowerPoint Presentation</vt:lpstr>
      <vt:lpstr>Future goals of our app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29</cp:revision>
  <dcterms:created xsi:type="dcterms:W3CDTF">2016-04-05T23:35:41Z</dcterms:created>
  <dcterms:modified xsi:type="dcterms:W3CDTF">2016-04-12T03:21:20Z</dcterms:modified>
</cp:coreProperties>
</file>